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7381378705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7381378705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735afd55a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735afd55a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735afd55a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735afd55a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735afd55a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735afd55a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735afd55aa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735afd55aa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735afd55aa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735afd55aa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738137870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738137870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738137870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738137870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738137870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738137870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F9000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3700" y="1848200"/>
            <a:ext cx="42312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</a:rPr>
              <a:t>P</a:t>
            </a:r>
            <a:r>
              <a:rPr b="1" lang="en" sz="3600">
                <a:solidFill>
                  <a:schemeClr val="dk1"/>
                </a:solidFill>
              </a:rPr>
              <a:t>arkreation</a:t>
            </a:r>
            <a:endParaRPr b="1" sz="3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300">
                <a:solidFill>
                  <a:schemeClr val="dk1"/>
                </a:solidFill>
              </a:rPr>
              <a:t>Where friends gather to talk about national parks of the USA!</a:t>
            </a:r>
            <a:endParaRPr b="1" sz="2100">
              <a:solidFill>
                <a:schemeClr val="dk1"/>
              </a:solidFill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675" y="291000"/>
            <a:ext cx="2376349" cy="450478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304800" y="264950"/>
            <a:ext cx="2101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BF9000"/>
                </a:solidFill>
              </a:rPr>
              <a:t>The </a:t>
            </a:r>
            <a:r>
              <a:rPr b="1" lang="en" sz="2000">
                <a:solidFill>
                  <a:srgbClr val="BF9000"/>
                </a:solidFill>
              </a:rPr>
              <a:t>Project </a:t>
            </a:r>
            <a:endParaRPr b="1" sz="2000">
              <a:solidFill>
                <a:srgbClr val="BF9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5A6BD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30530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2"/>
          <p:cNvSpPr txBox="1"/>
          <p:nvPr/>
        </p:nvSpPr>
        <p:spPr>
          <a:xfrm>
            <a:off x="550525" y="314575"/>
            <a:ext cx="1572900" cy="4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Render</a:t>
            </a:r>
            <a:endParaRPr b="1" sz="1800">
              <a:solidFill>
                <a:schemeClr val="dk2"/>
              </a:solidFill>
            </a:endParaRPr>
          </a:p>
        </p:txBody>
      </p:sp>
      <p:sp>
        <p:nvSpPr>
          <p:cNvPr id="133" name="Google Shape;133;p22"/>
          <p:cNvSpPr txBox="1"/>
          <p:nvPr/>
        </p:nvSpPr>
        <p:spPr>
          <a:xfrm>
            <a:off x="2988575" y="534800"/>
            <a:ext cx="55986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b="1" lang="en" sz="1800">
                <a:solidFill>
                  <a:schemeClr val="dk2"/>
                </a:solidFill>
              </a:rPr>
              <a:t>Render Deployment:</a:t>
            </a:r>
            <a:endParaRPr b="1" sz="1800">
              <a:solidFill>
                <a:schemeClr val="dk2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</a:pPr>
            <a:r>
              <a:rPr lang="en" sz="1800">
                <a:solidFill>
                  <a:schemeClr val="dk2"/>
                </a:solidFill>
              </a:rPr>
              <a:t>https://parkreation.onrender.com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b="1" lang="en" sz="1800">
                <a:solidFill>
                  <a:schemeClr val="dk2"/>
                </a:solidFill>
              </a:rPr>
              <a:t>GitHub Repo:</a:t>
            </a:r>
            <a:endParaRPr b="1" sz="1800">
              <a:solidFill>
                <a:schemeClr val="dk2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</a:pPr>
            <a:r>
              <a:rPr lang="en" sz="1800">
                <a:solidFill>
                  <a:schemeClr val="dk2"/>
                </a:solidFill>
              </a:rPr>
              <a:t>https://github.com/djubara/Parkreation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FC5E8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399771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3075100" y="471900"/>
            <a:ext cx="5662500" cy="43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600"/>
              <a:buChar char="●"/>
            </a:pPr>
            <a:r>
              <a:rPr b="1" lang="en" sz="1600">
                <a:solidFill>
                  <a:srgbClr val="073763"/>
                </a:solidFill>
              </a:rPr>
              <a:t>Parkreation is the site where friends go to document their travel to national parks around the USA</a:t>
            </a:r>
            <a:endParaRPr b="1" sz="1600">
              <a:solidFill>
                <a:srgbClr val="07376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7376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600"/>
              <a:buChar char="●"/>
            </a:pPr>
            <a:r>
              <a:rPr b="1" lang="en" sz="1600">
                <a:solidFill>
                  <a:srgbClr val="073763"/>
                </a:solidFill>
              </a:rPr>
              <a:t>Visitors of the website are able to pull parks by state and indicate whether they have visited that park or they want to add it to their wishlist</a:t>
            </a:r>
            <a:endParaRPr b="1" sz="1600">
              <a:solidFill>
                <a:srgbClr val="07376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7376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600"/>
              <a:buChar char="●"/>
            </a:pPr>
            <a:r>
              <a:rPr b="1" lang="en" sz="1600">
                <a:solidFill>
                  <a:srgbClr val="073763"/>
                </a:solidFill>
              </a:rPr>
              <a:t>They can also add comments about a specific park they visited</a:t>
            </a:r>
            <a:endParaRPr b="1" sz="1600">
              <a:solidFill>
                <a:srgbClr val="07376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7376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600"/>
              <a:buChar char="●"/>
            </a:pPr>
            <a:r>
              <a:rPr b="1" lang="en" sz="1600">
                <a:solidFill>
                  <a:srgbClr val="073763"/>
                </a:solidFill>
              </a:rPr>
              <a:t>Visitors must create an account to use Parkreation awesome services and record their memories of parks they visited and parks they wish to visit in their comments</a:t>
            </a:r>
            <a:endParaRPr b="1" sz="1600">
              <a:solidFill>
                <a:srgbClr val="07376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7376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1600"/>
              <a:buChar char="●"/>
            </a:pPr>
            <a:r>
              <a:rPr b="1" lang="en" sz="1600">
                <a:solidFill>
                  <a:srgbClr val="073763"/>
                </a:solidFill>
              </a:rPr>
              <a:t>We use PASSPORT package for authentication</a:t>
            </a:r>
            <a:endParaRPr b="1" sz="1600">
              <a:solidFill>
                <a:srgbClr val="073763"/>
              </a:solidFill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343075" y="185775"/>
            <a:ext cx="2091900" cy="5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73763"/>
                </a:solidFill>
              </a:rPr>
              <a:t>Elevator Pitch</a:t>
            </a:r>
            <a:endParaRPr b="1" sz="2000">
              <a:solidFill>
                <a:srgbClr val="07376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B26B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160134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377500" y="85975"/>
            <a:ext cx="15414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6B26B"/>
                </a:solidFill>
              </a:rPr>
              <a:t>Concept</a:t>
            </a:r>
            <a:endParaRPr b="1" sz="2000">
              <a:solidFill>
                <a:srgbClr val="F6B26B"/>
              </a:solidFill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2500975" y="1281950"/>
            <a:ext cx="5827800" cy="19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783F04"/>
              </a:buClr>
              <a:buSzPts val="1600"/>
              <a:buChar char="●"/>
            </a:pPr>
            <a:r>
              <a:rPr b="1" lang="en" sz="1600">
                <a:solidFill>
                  <a:srgbClr val="783F04"/>
                </a:solidFill>
              </a:rPr>
              <a:t>An easy to navigate site that provides the visitor a pleasant experience by pulling a comprehensive list of parks by state and identify the parks they </a:t>
            </a:r>
            <a:r>
              <a:rPr b="1" lang="en" sz="1600">
                <a:solidFill>
                  <a:srgbClr val="783F04"/>
                </a:solidFill>
              </a:rPr>
              <a:t>visited in addition to the parks they plan to visit. </a:t>
            </a:r>
            <a:endParaRPr b="1" sz="1600">
              <a:solidFill>
                <a:srgbClr val="783F0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783F04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783F04"/>
              </a:buClr>
              <a:buSzPts val="1600"/>
              <a:buChar char="●"/>
            </a:pPr>
            <a:r>
              <a:rPr b="1" lang="en" sz="1600">
                <a:solidFill>
                  <a:srgbClr val="783F04"/>
                </a:solidFill>
              </a:rPr>
              <a:t>Visitors can also leave their comments</a:t>
            </a:r>
            <a:r>
              <a:rPr b="1" lang="en" sz="1600">
                <a:solidFill>
                  <a:srgbClr val="783F04"/>
                </a:solidFill>
              </a:rPr>
              <a:t> about a park</a:t>
            </a:r>
            <a:endParaRPr b="1" sz="1600">
              <a:solidFill>
                <a:srgbClr val="783F0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783F04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783F04"/>
              </a:buClr>
              <a:buSzPts val="1600"/>
              <a:buChar char="●"/>
            </a:pPr>
            <a:r>
              <a:rPr b="1" lang="en" sz="1600">
                <a:solidFill>
                  <a:srgbClr val="783F04"/>
                </a:solidFill>
              </a:rPr>
              <a:t>Vistors enjoy a splendid slide show of the national parks of the United State of America! </a:t>
            </a:r>
            <a:endParaRPr b="1" sz="1600">
              <a:solidFill>
                <a:srgbClr val="783F0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783F0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783F0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783F0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83F04"/>
                </a:solidFill>
              </a:rPr>
              <a:t>	</a:t>
            </a:r>
            <a:endParaRPr sz="1800">
              <a:solidFill>
                <a:srgbClr val="783F04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783F0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783F04"/>
              </a:solidFill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4825" y="3366725"/>
            <a:ext cx="557675" cy="29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995964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>
            <a:off x="415050" y="117975"/>
            <a:ext cx="15651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C343D"/>
                </a:solidFill>
              </a:rPr>
              <a:t>Process</a:t>
            </a:r>
            <a:endParaRPr b="1" sz="2000">
              <a:solidFill>
                <a:srgbClr val="0C343D"/>
              </a:solidFill>
            </a:endParaRPr>
          </a:p>
        </p:txBody>
      </p:sp>
      <p:sp>
        <p:nvSpPr>
          <p:cNvPr id="78" name="Google Shape;78;p16"/>
          <p:cNvSpPr txBox="1"/>
          <p:nvPr/>
        </p:nvSpPr>
        <p:spPr>
          <a:xfrm>
            <a:off x="2257175" y="165150"/>
            <a:ext cx="66909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600"/>
              <a:buChar char="●"/>
            </a:pPr>
            <a:r>
              <a:rPr b="1" lang="en" sz="1600">
                <a:solidFill>
                  <a:srgbClr val="0C343D"/>
                </a:solidFill>
              </a:rPr>
              <a:t>We started with a wireframe… </a:t>
            </a:r>
            <a:endParaRPr b="1" sz="1600">
              <a:solidFill>
                <a:srgbClr val="0C343D"/>
              </a:solidFill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9526" y="2764425"/>
            <a:ext cx="4125449" cy="2305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89525" y="554100"/>
            <a:ext cx="4125449" cy="2080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995964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/>
        </p:nvSpPr>
        <p:spPr>
          <a:xfrm>
            <a:off x="415050" y="117975"/>
            <a:ext cx="15651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C343D"/>
                </a:solidFill>
              </a:rPr>
              <a:t>Process</a:t>
            </a:r>
            <a:endParaRPr b="1" sz="2000">
              <a:solidFill>
                <a:srgbClr val="0C343D"/>
              </a:solidFill>
            </a:endParaRPr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5850" y="1219025"/>
            <a:ext cx="6657900" cy="373575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/>
        </p:nvSpPr>
        <p:spPr>
          <a:xfrm>
            <a:off x="2265025" y="369625"/>
            <a:ext cx="66909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600"/>
              <a:buChar char="●"/>
            </a:pPr>
            <a:r>
              <a:rPr b="1" lang="en" sz="1600">
                <a:solidFill>
                  <a:srgbClr val="0C343D"/>
                </a:solidFill>
              </a:rPr>
              <a:t>And a few use case process maps to determine routes</a:t>
            </a:r>
            <a:endParaRPr b="1" sz="1600">
              <a:solidFill>
                <a:srgbClr val="0C343D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600"/>
              <a:buChar char="●"/>
            </a:pPr>
            <a:r>
              <a:rPr b="1" lang="en" sz="1600">
                <a:solidFill>
                  <a:srgbClr val="0C343D"/>
                </a:solidFill>
              </a:rPr>
              <a:t>Then we created our folder structure for the project</a:t>
            </a:r>
            <a:endParaRPr b="1" sz="1600">
              <a:solidFill>
                <a:srgbClr val="0C343D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C343D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995964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/>
        </p:nvSpPr>
        <p:spPr>
          <a:xfrm>
            <a:off x="415050" y="117975"/>
            <a:ext cx="15651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C343D"/>
                </a:solidFill>
              </a:rPr>
              <a:t>Process</a:t>
            </a:r>
            <a:endParaRPr b="1" sz="2000">
              <a:solidFill>
                <a:srgbClr val="0C343D"/>
              </a:solidFill>
            </a:endParaRPr>
          </a:p>
        </p:txBody>
      </p:sp>
      <p:sp>
        <p:nvSpPr>
          <p:cNvPr id="95" name="Google Shape;95;p18"/>
          <p:cNvSpPr txBox="1"/>
          <p:nvPr/>
        </p:nvSpPr>
        <p:spPr>
          <a:xfrm>
            <a:off x="2548150" y="338175"/>
            <a:ext cx="5316600" cy="3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C343D"/>
                </a:solidFill>
              </a:rPr>
              <a:t>1.Technologies:</a:t>
            </a:r>
            <a:endParaRPr b="1" sz="2000">
              <a:solidFill>
                <a:srgbClr val="0C343D"/>
              </a:solidFill>
            </a:endParaRPr>
          </a:p>
        </p:txBody>
      </p:sp>
      <p:sp>
        <p:nvSpPr>
          <p:cNvPr id="96" name="Google Shape;96;p18"/>
          <p:cNvSpPr txBox="1"/>
          <p:nvPr/>
        </p:nvSpPr>
        <p:spPr>
          <a:xfrm>
            <a:off x="2595350" y="962450"/>
            <a:ext cx="2957100" cy="12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C343D"/>
                </a:solidFill>
              </a:rPr>
              <a:t>Frond-End:</a:t>
            </a:r>
            <a:endParaRPr b="1" sz="1600">
              <a:solidFill>
                <a:srgbClr val="0C343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C343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C343D"/>
                </a:solidFill>
              </a:rPr>
              <a:t>HTML</a:t>
            </a:r>
            <a:endParaRPr b="1" sz="1200">
              <a:solidFill>
                <a:srgbClr val="0C343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C343D"/>
                </a:solidFill>
              </a:rPr>
              <a:t>CSS</a:t>
            </a:r>
            <a:endParaRPr b="1" sz="1200">
              <a:solidFill>
                <a:srgbClr val="0C343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0C343D"/>
                </a:solidFill>
              </a:rPr>
              <a:t>Bootstrap</a:t>
            </a:r>
            <a:endParaRPr b="1" sz="1200">
              <a:solidFill>
                <a:srgbClr val="0C343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C343D"/>
                </a:solidFill>
              </a:rPr>
              <a:t>Handlebars for a Template Engine</a:t>
            </a:r>
            <a:endParaRPr b="1" sz="1200">
              <a:solidFill>
                <a:srgbClr val="0C343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97" name="Google Shape;97;p18"/>
          <p:cNvSpPr txBox="1"/>
          <p:nvPr/>
        </p:nvSpPr>
        <p:spPr>
          <a:xfrm>
            <a:off x="2669100" y="3224175"/>
            <a:ext cx="2883300" cy="17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300"/>
              <a:buAutoNum type="arabicPeriod"/>
            </a:pPr>
            <a:r>
              <a:rPr b="1" lang="en" sz="1300">
                <a:solidFill>
                  <a:srgbClr val="0C343D"/>
                </a:solidFill>
              </a:rPr>
              <a:t>Backend express server - Dia</a:t>
            </a:r>
            <a:endParaRPr b="1" sz="1300">
              <a:solidFill>
                <a:srgbClr val="0C343D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300"/>
              <a:buAutoNum type="arabicPeriod"/>
            </a:pPr>
            <a:r>
              <a:rPr b="1" lang="en" sz="1300">
                <a:solidFill>
                  <a:srgbClr val="0C343D"/>
                </a:solidFill>
              </a:rPr>
              <a:t>Routes - Dia	</a:t>
            </a:r>
            <a:endParaRPr b="1" sz="1300">
              <a:solidFill>
                <a:srgbClr val="0C343D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300"/>
              <a:buAutoNum type="arabicPeriod"/>
            </a:pPr>
            <a:r>
              <a:rPr b="1" lang="en" sz="1300">
                <a:solidFill>
                  <a:srgbClr val="0C343D"/>
                </a:solidFill>
              </a:rPr>
              <a:t>Presentation/README.md - Alex &amp; Dia</a:t>
            </a:r>
            <a:endParaRPr b="1" sz="1300">
              <a:solidFill>
                <a:srgbClr val="0C343D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300"/>
              <a:buAutoNum type="arabicPeriod"/>
            </a:pPr>
            <a:r>
              <a:rPr b="1" lang="en" sz="1300">
                <a:solidFill>
                  <a:srgbClr val="0C343D"/>
                </a:solidFill>
              </a:rPr>
              <a:t>Sequelize - Justin</a:t>
            </a:r>
            <a:endParaRPr b="1" sz="1300">
              <a:solidFill>
                <a:srgbClr val="0C343D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300"/>
              <a:buAutoNum type="arabicPeriod"/>
            </a:pPr>
            <a:r>
              <a:rPr b="1" lang="en" sz="1300">
                <a:solidFill>
                  <a:srgbClr val="0C343D"/>
                </a:solidFill>
              </a:rPr>
              <a:t>postgreSQL - Justin</a:t>
            </a:r>
            <a:endParaRPr b="1" sz="1300">
              <a:solidFill>
                <a:srgbClr val="0C343D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300"/>
              <a:buAutoNum type="arabicPeriod"/>
            </a:pPr>
            <a:r>
              <a:rPr b="1" lang="en" sz="1300">
                <a:solidFill>
                  <a:srgbClr val="0C343D"/>
                </a:solidFill>
              </a:rPr>
              <a:t>Passport - Justin/Dia</a:t>
            </a:r>
            <a:endParaRPr b="1" sz="1300">
              <a:solidFill>
                <a:srgbClr val="0C343D"/>
              </a:solidFill>
            </a:endParaRPr>
          </a:p>
        </p:txBody>
      </p:sp>
      <p:sp>
        <p:nvSpPr>
          <p:cNvPr id="98" name="Google Shape;98;p18"/>
          <p:cNvSpPr txBox="1"/>
          <p:nvPr/>
        </p:nvSpPr>
        <p:spPr>
          <a:xfrm>
            <a:off x="2669100" y="2522750"/>
            <a:ext cx="5277000" cy="3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C343D"/>
                </a:solidFill>
              </a:rPr>
              <a:t>2. Breakdown of tasks and roles:</a:t>
            </a:r>
            <a:endParaRPr b="1" sz="2000">
              <a:solidFill>
                <a:srgbClr val="0C343D"/>
              </a:solidFill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5999425" y="962450"/>
            <a:ext cx="2788200" cy="16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C343D"/>
                </a:solidFill>
              </a:rPr>
              <a:t>Back-End:</a:t>
            </a:r>
            <a:endParaRPr b="1" sz="1600">
              <a:solidFill>
                <a:srgbClr val="0C343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C343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C343D"/>
                </a:solidFill>
              </a:rPr>
              <a:t>Bcrypt</a:t>
            </a:r>
            <a:endParaRPr b="1" sz="1300">
              <a:solidFill>
                <a:srgbClr val="0C343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C343D"/>
                </a:solidFill>
              </a:rPr>
              <a:t>passport</a:t>
            </a:r>
            <a:endParaRPr b="1" sz="1300">
              <a:solidFill>
                <a:srgbClr val="0C343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rgbClr val="0C343D"/>
                </a:solidFill>
              </a:rPr>
              <a:t>express.js</a:t>
            </a:r>
            <a:endParaRPr b="1" sz="1300">
              <a:solidFill>
                <a:srgbClr val="0C343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rgbClr val="0C343D"/>
                </a:solidFill>
              </a:rPr>
              <a:t>sequelize with postgreSQL</a:t>
            </a:r>
            <a:endParaRPr b="1" sz="1300">
              <a:solidFill>
                <a:srgbClr val="0C343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</a:endParaRPr>
          </a:p>
        </p:txBody>
      </p:sp>
      <p:sp>
        <p:nvSpPr>
          <p:cNvPr id="100" name="Google Shape;100;p18"/>
          <p:cNvSpPr txBox="1"/>
          <p:nvPr/>
        </p:nvSpPr>
        <p:spPr>
          <a:xfrm>
            <a:off x="6126575" y="3211225"/>
            <a:ext cx="2508900" cy="17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rgbClr val="0C343D"/>
                </a:solidFill>
              </a:rPr>
              <a:t>8. Models - Justin/Dia</a:t>
            </a:r>
            <a:endParaRPr b="1" sz="1300">
              <a:solidFill>
                <a:srgbClr val="0C343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rgbClr val="0C343D"/>
                </a:solidFill>
              </a:rPr>
              <a:t>9. Views - Front-End Alex/Jackson</a:t>
            </a:r>
            <a:endParaRPr b="1" sz="1300">
              <a:solidFill>
                <a:srgbClr val="0C343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rgbClr val="0C343D"/>
                </a:solidFill>
              </a:rPr>
              <a:t>10. Server Side API - Dameine</a:t>
            </a:r>
            <a:endParaRPr b="1" sz="1300">
              <a:solidFill>
                <a:srgbClr val="0C343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rgbClr val="0C343D"/>
                </a:solidFill>
              </a:rPr>
              <a:t>11. All team members collaborated on concepts, design and implementation</a:t>
            </a:r>
            <a:endParaRPr b="1" sz="1300">
              <a:solidFill>
                <a:srgbClr val="0C343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C343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CCCCC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995964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/>
        </p:nvSpPr>
        <p:spPr>
          <a:xfrm>
            <a:off x="415050" y="117975"/>
            <a:ext cx="15651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C343D"/>
                </a:solidFill>
              </a:rPr>
              <a:t>Process</a:t>
            </a:r>
            <a:endParaRPr b="1" sz="2000">
              <a:solidFill>
                <a:srgbClr val="0C343D"/>
              </a:solidFill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2548150" y="338175"/>
            <a:ext cx="5316600" cy="3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C343D"/>
                </a:solidFill>
              </a:rPr>
              <a:t>1. </a:t>
            </a:r>
            <a:r>
              <a:rPr b="1" lang="en" sz="1800">
                <a:solidFill>
                  <a:srgbClr val="0C343D"/>
                </a:solidFill>
              </a:rPr>
              <a:t>Challenges</a:t>
            </a:r>
            <a:r>
              <a:rPr b="1" lang="en" sz="1800">
                <a:solidFill>
                  <a:srgbClr val="0C343D"/>
                </a:solidFill>
              </a:rPr>
              <a:t>:</a:t>
            </a:r>
            <a:endParaRPr b="1" sz="1800">
              <a:solidFill>
                <a:srgbClr val="0C343D"/>
              </a:solidFill>
            </a:endParaRPr>
          </a:p>
        </p:txBody>
      </p:sp>
      <p:sp>
        <p:nvSpPr>
          <p:cNvPr id="108" name="Google Shape;108;p19"/>
          <p:cNvSpPr txBox="1"/>
          <p:nvPr/>
        </p:nvSpPr>
        <p:spPr>
          <a:xfrm>
            <a:off x="2595350" y="962450"/>
            <a:ext cx="2957100" cy="12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C343D"/>
                </a:solidFill>
              </a:rPr>
              <a:t>1.1 GitHub</a:t>
            </a:r>
            <a:endParaRPr b="1" sz="1600">
              <a:solidFill>
                <a:srgbClr val="0C343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C343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09" name="Google Shape;109;p19"/>
          <p:cNvSpPr txBox="1"/>
          <p:nvPr/>
        </p:nvSpPr>
        <p:spPr>
          <a:xfrm>
            <a:off x="2669100" y="2522750"/>
            <a:ext cx="5277000" cy="3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C343D"/>
                </a:solidFill>
              </a:rPr>
              <a:t>2. Successes:</a:t>
            </a:r>
            <a:endParaRPr b="1" sz="1800">
              <a:solidFill>
                <a:srgbClr val="0C343D"/>
              </a:solidFill>
            </a:endParaRPr>
          </a:p>
        </p:txBody>
      </p:sp>
      <p:sp>
        <p:nvSpPr>
          <p:cNvPr id="110" name="Google Shape;110;p19"/>
          <p:cNvSpPr txBox="1"/>
          <p:nvPr/>
        </p:nvSpPr>
        <p:spPr>
          <a:xfrm>
            <a:off x="5902475" y="1083400"/>
            <a:ext cx="2957100" cy="12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C343D"/>
                </a:solidFill>
              </a:rPr>
              <a:t>1.2 Render issues</a:t>
            </a:r>
            <a:endParaRPr b="1" sz="1000">
              <a:solidFill>
                <a:srgbClr val="0C343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11" name="Google Shape;111;p19"/>
          <p:cNvSpPr txBox="1"/>
          <p:nvPr/>
        </p:nvSpPr>
        <p:spPr>
          <a:xfrm>
            <a:off x="2658925" y="3049575"/>
            <a:ext cx="2957100" cy="12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C343D"/>
                </a:solidFill>
              </a:rPr>
              <a:t>2.1 Deployed Parkreation </a:t>
            </a:r>
            <a:r>
              <a:rPr b="1" lang="en" sz="1600">
                <a:solidFill>
                  <a:srgbClr val="0C343D"/>
                </a:solidFill>
              </a:rPr>
              <a:t>successfully</a:t>
            </a:r>
            <a:endParaRPr b="1" sz="1000">
              <a:solidFill>
                <a:srgbClr val="0C343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12" name="Google Shape;112;p19"/>
          <p:cNvSpPr txBox="1"/>
          <p:nvPr/>
        </p:nvSpPr>
        <p:spPr>
          <a:xfrm>
            <a:off x="5902475" y="3049575"/>
            <a:ext cx="2957100" cy="12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C343D"/>
                </a:solidFill>
              </a:rPr>
              <a:t>2.2 Created a pleasant slide show of the national parks of the united states.</a:t>
            </a:r>
            <a:endParaRPr b="1" sz="1000">
              <a:solidFill>
                <a:srgbClr val="0C343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69138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92046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0"/>
          <p:cNvSpPr txBox="1"/>
          <p:nvPr/>
        </p:nvSpPr>
        <p:spPr>
          <a:xfrm>
            <a:off x="613450" y="70775"/>
            <a:ext cx="12504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solidFill>
                  <a:srgbClr val="B45F06"/>
                </a:solidFill>
              </a:rPr>
              <a:t>Demo</a:t>
            </a:r>
            <a:endParaRPr b="1" sz="2000">
              <a:solidFill>
                <a:srgbClr val="B45F06"/>
              </a:solidFill>
            </a:endParaRPr>
          </a:p>
        </p:txBody>
      </p:sp>
      <p:sp>
        <p:nvSpPr>
          <p:cNvPr id="119" name="Google Shape;119;p20"/>
          <p:cNvSpPr txBox="1"/>
          <p:nvPr/>
        </p:nvSpPr>
        <p:spPr>
          <a:xfrm>
            <a:off x="2658250" y="637050"/>
            <a:ext cx="5560500" cy="38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Char char="●"/>
            </a:pPr>
            <a:r>
              <a:rPr b="1" lang="en" sz="1700">
                <a:solidFill>
                  <a:schemeClr val="dk2"/>
                </a:solidFill>
              </a:rPr>
              <a:t>Visitor sign-in</a:t>
            </a:r>
            <a:endParaRPr b="1" sz="1700">
              <a:solidFill>
                <a:schemeClr val="dk2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Char char="○"/>
            </a:pPr>
            <a:r>
              <a:rPr b="1" lang="en" sz="1700">
                <a:solidFill>
                  <a:schemeClr val="dk2"/>
                </a:solidFill>
              </a:rPr>
              <a:t>Validate sign in or prompt to register if fails</a:t>
            </a:r>
            <a:endParaRPr b="1" sz="1700">
              <a:solidFill>
                <a:schemeClr val="dk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Char char="●"/>
            </a:pPr>
            <a:r>
              <a:rPr b="1" lang="en" sz="1700">
                <a:solidFill>
                  <a:schemeClr val="dk2"/>
                </a:solidFill>
              </a:rPr>
              <a:t>Visitor r</a:t>
            </a:r>
            <a:r>
              <a:rPr b="1" lang="en" sz="1700">
                <a:solidFill>
                  <a:schemeClr val="dk2"/>
                </a:solidFill>
              </a:rPr>
              <a:t>egistration</a:t>
            </a:r>
            <a:endParaRPr b="1" sz="1700">
              <a:solidFill>
                <a:schemeClr val="dk2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Char char="○"/>
            </a:pPr>
            <a:r>
              <a:rPr b="1" lang="en" sz="1700">
                <a:solidFill>
                  <a:schemeClr val="dk2"/>
                </a:solidFill>
              </a:rPr>
              <a:t>Validate unique user-name</a:t>
            </a:r>
            <a:endParaRPr b="1" sz="1700">
              <a:solidFill>
                <a:schemeClr val="dk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Char char="●"/>
            </a:pPr>
            <a:r>
              <a:rPr b="1" lang="en" sz="1700">
                <a:solidFill>
                  <a:schemeClr val="dk2"/>
                </a:solidFill>
              </a:rPr>
              <a:t>Visitor adds a park to the visited list </a:t>
            </a:r>
            <a:endParaRPr b="1" sz="1700">
              <a:solidFill>
                <a:schemeClr val="dk2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Char char="○"/>
            </a:pPr>
            <a:r>
              <a:rPr b="1" lang="en" sz="1700">
                <a:solidFill>
                  <a:schemeClr val="dk2"/>
                </a:solidFill>
              </a:rPr>
              <a:t>Retrieve park from visited list</a:t>
            </a:r>
            <a:endParaRPr b="1" sz="1700">
              <a:solidFill>
                <a:schemeClr val="dk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Char char="●"/>
            </a:pPr>
            <a:r>
              <a:rPr b="1" lang="en" sz="1700">
                <a:solidFill>
                  <a:schemeClr val="dk2"/>
                </a:solidFill>
              </a:rPr>
              <a:t>Visitor adds a park to the wish list</a:t>
            </a:r>
            <a:endParaRPr b="1" sz="1700">
              <a:solidFill>
                <a:schemeClr val="dk2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Char char="○"/>
            </a:pPr>
            <a:r>
              <a:rPr b="1" lang="en" sz="1700">
                <a:solidFill>
                  <a:schemeClr val="dk2"/>
                </a:solidFill>
              </a:rPr>
              <a:t>Retrieve park from wish list</a:t>
            </a:r>
            <a:endParaRPr b="1" sz="1700">
              <a:solidFill>
                <a:schemeClr val="dk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Char char="●"/>
            </a:pPr>
            <a:r>
              <a:rPr b="1" lang="en" sz="1700">
                <a:solidFill>
                  <a:schemeClr val="dk2"/>
                </a:solidFill>
              </a:rPr>
              <a:t>Add comment to visited or wish to visit park list</a:t>
            </a:r>
            <a:endParaRPr b="1" sz="1700">
              <a:solidFill>
                <a:schemeClr val="dk2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Char char="○"/>
            </a:pPr>
            <a:r>
              <a:rPr b="1" lang="en" sz="1700">
                <a:solidFill>
                  <a:schemeClr val="dk2"/>
                </a:solidFill>
              </a:rPr>
              <a:t>Retrieve comment</a:t>
            </a:r>
            <a:endParaRPr b="1" sz="17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FE2F3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798455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1"/>
          <p:cNvSpPr txBox="1"/>
          <p:nvPr/>
        </p:nvSpPr>
        <p:spPr>
          <a:xfrm>
            <a:off x="2275875" y="907375"/>
            <a:ext cx="67527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Better sign-in failure messages</a:t>
            </a:r>
            <a:endParaRPr b="1" sz="1800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a</a:t>
            </a:r>
            <a:r>
              <a:rPr b="1" lang="en" sz="1800"/>
              <a:t>llow for user-name to be attached to comments</a:t>
            </a:r>
            <a:endParaRPr b="1" sz="1800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Allow for more services to be planned when visiting</a:t>
            </a:r>
            <a:endParaRPr b="1" sz="1800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Organize group trips</a:t>
            </a:r>
            <a:endParaRPr b="1" sz="1800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Allow a community page for chatting about a park and things to do at the park</a:t>
            </a:r>
            <a:endParaRPr b="1" sz="1800"/>
          </a:p>
        </p:txBody>
      </p:sp>
      <p:sp>
        <p:nvSpPr>
          <p:cNvPr id="126" name="Google Shape;126;p21"/>
          <p:cNvSpPr txBox="1"/>
          <p:nvPr/>
        </p:nvSpPr>
        <p:spPr>
          <a:xfrm>
            <a:off x="228075" y="220225"/>
            <a:ext cx="16122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</a:rPr>
              <a:t>Future Development</a:t>
            </a:r>
            <a:endParaRPr b="1"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